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6308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NewsPulse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Global News Trend Analyzer Using AI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Transforming how product managers and engineers interact with real-time news through intelligent, conversational analysis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6197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9372" y="3004542"/>
            <a:ext cx="13251656" cy="24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650"/>
              </a:lnSpc>
              <a:buNone/>
            </a:pPr>
            <a:r>
              <a:rPr lang="en-US" sz="775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Building the Future of News Intelligence</a:t>
            </a:r>
            <a:endParaRPr lang="en-US" sz="7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89372" y="5762149"/>
            <a:ext cx="13251656" cy="945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4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Newspulse represents a new paradigm in news consumption—one where AI doesn't just deliver information, but helps teams understand, analyse, and act on it. By combining real-time data, advanced NLP, and conversational AI, we're creating tools that make product teams more informed and responsive.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984766" y="7150418"/>
            <a:ext cx="12956262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Ready to transform how your team engages with news? Explore Newspulse and experience intelligent news analysis.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89372" y="6928842"/>
            <a:ext cx="22860" cy="758190"/>
          </a:xfrm>
          <a:prstGeom prst="rect">
            <a:avLst/>
          </a:prstGeom>
          <a:solidFill>
            <a:srgbClr val="4950BC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406" y="1635632"/>
            <a:ext cx="3253264" cy="406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4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What is </a:t>
            </a:r>
            <a:r>
              <a:rPr lang="en-US" sz="4000" b="1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Newspulse</a:t>
            </a:r>
            <a:r>
              <a:rPr lang="en-US" sz="4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?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71406" y="2623131"/>
            <a:ext cx="5158740" cy="272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0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Newspulse is an interactive Streamlit-based application that delivers real-time news analysis and intelligent insights. By integrating Google Gemini AI, it creates a conversational experience that goes beyond traditional news consumption.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71406" y="3984488"/>
            <a:ext cx="5158740" cy="780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0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The platform combines live news fetching with advanced natural language processing to help teams understand not just what's happening, but why it matters.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825" y="203914"/>
            <a:ext cx="7936468" cy="79364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240" y="610672"/>
            <a:ext cx="4441865" cy="555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Core Capabilities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77240" y="1609963"/>
            <a:ext cx="6426875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06912" y="1839635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149" y="1985367"/>
            <a:ext cx="299799" cy="3746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6912" y="2727960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Live News Fetching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06912" y="3208258"/>
            <a:ext cx="5967532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top headlines instantly or search by keyword using the GNews API integration for comprehensive coverage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6166" y="1609963"/>
            <a:ext cx="6426994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55838" y="1839635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075" y="1985367"/>
            <a:ext cx="299799" cy="37469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5838" y="2727960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NLP Analysis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7655838" y="3208258"/>
            <a:ext cx="5967651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sentiment detection, keyword extraction, and named entity recognition powered by spaCy and NLTK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777240" y="4725829"/>
            <a:ext cx="6426875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006912" y="4955500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149" y="5101233"/>
            <a:ext cx="299799" cy="37469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06912" y="5843826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 Insights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1006912" y="6324124"/>
            <a:ext cx="5967532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charts revealing sentiment trends, frequent entities, and emerging topic patterns at a glance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426166" y="4725829"/>
            <a:ext cx="6426994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55838" y="4955500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9075" y="5101233"/>
            <a:ext cx="299799" cy="37469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5838" y="5843826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Gemini Chatbot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7655838" y="6324124"/>
            <a:ext cx="5967651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Conversational AI that summarises articles, explains context, compares stories, and answers queries intelligently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069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3894" y="2936438"/>
            <a:ext cx="4338995" cy="481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How </a:t>
            </a:r>
            <a:r>
              <a:rPr lang="en-US" sz="4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Newspulse</a:t>
            </a: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 </a:t>
            </a:r>
            <a:r>
              <a:rPr lang="en-US" sz="4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Works?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894" y="3634383"/>
            <a:ext cx="6641306" cy="7702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6418" y="4597122"/>
            <a:ext cx="2406968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Fetch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66418" y="5013484"/>
            <a:ext cx="6256258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GNews API retrieves latest headlines and articles based on topics or keywords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634383"/>
            <a:ext cx="6641306" cy="7702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07724" y="4597122"/>
            <a:ext cx="2406968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Analyse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507724" y="5013484"/>
            <a:ext cx="625625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NLP models process content for sentiment, entities, and key themes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894" y="5822037"/>
            <a:ext cx="6641306" cy="7702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66418" y="6784777"/>
            <a:ext cx="2406968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Visualise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866418" y="7201138"/>
            <a:ext cx="625625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dashboards display trends and patterns through charts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5822037"/>
            <a:ext cx="6641306" cy="7702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07724" y="6784777"/>
            <a:ext cx="2406968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7507724" y="7201138"/>
            <a:ext cx="625625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Gemini AI provides conversational insights and answers questions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5813" y="797600"/>
            <a:ext cx="7572375" cy="1122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Natural Language Processing in Action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85813" y="2397323"/>
            <a:ext cx="3368040" cy="421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Sentiment Detection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85813" y="3042761"/>
            <a:ext cx="3512344" cy="25144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Understand the emotional tone of news coverage with advanced sentiment analysis. The platform categorises articles as positive, negative, or neutral, helping teams gauge public perception and media framing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5813" y="5759291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Real-time sentiment scoring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85813" y="6197084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Trend analysis across topics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85813" y="6679644"/>
            <a:ext cx="3512344" cy="673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Comparative sentiment insights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3464" y="2397323"/>
            <a:ext cx="3368040" cy="421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Entity Recognition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53464" y="3042761"/>
            <a:ext cx="3512344" cy="25144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Automatically identify and extract key people, organisations, locations, and events mentioned in articles. NER capabilities help teams track important actors and understand story networks.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3464" y="5759291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Named entity extraction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853464" y="6197084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Entity frequency analysis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853464" y="6634877"/>
            <a:ext cx="3512344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Relationship mapping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7318"/>
            <a:ext cx="929675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Gemini AI: Your Intelligent News Assistant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417921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41792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675215"/>
            <a:ext cx="39051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Summarise Complex Stories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42524" y="3165634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Get concise, accurate summaries of lengthy articles in seconds. Gemini distils key points whilst maintaining context and nuance.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428548" y="2417921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41792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675215"/>
            <a:ext cx="39095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Explain Background Context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777282" y="3165634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Ask for historical background, technical explanations, or industry context. The AI provides comprehensive answers to deepen understanding.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93790" y="4738449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73844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4995743"/>
            <a:ext cx="36640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Compare Multiple Sources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142524" y="548616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Analyse how different outlets cover the same story. Identify bias, compare angles, and understand diverse perspectives.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428548" y="4738449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73844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4995743"/>
            <a:ext cx="33666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Answer Custom Queries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777282" y="5486162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Engage in natural conversation about news topics. Ask follow-up questions and explore related themes interactively.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2440" y="371118"/>
            <a:ext cx="2994779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Architecture</a:t>
            </a:r>
            <a:endParaRPr lang="en-US" sz="2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1" y="1320800"/>
            <a:ext cx="2733604" cy="230453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751" y="3911381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Streamlit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493324" y="4337705"/>
            <a:ext cx="329481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Rapid UI development framework enabling interactive web applications</a:t>
            </a:r>
            <a:endParaRPr lang="en-US" sz="10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363" y="1245357"/>
            <a:ext cx="3106682" cy="262554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935968" y="3998873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Gemini API</a:t>
            </a:r>
            <a:endParaRPr lang="en-US" sz="1300" dirty="0"/>
          </a:p>
        </p:txBody>
      </p:sp>
      <p:sp>
        <p:nvSpPr>
          <p:cNvPr id="8" name="Text 4"/>
          <p:cNvSpPr/>
          <p:nvPr/>
        </p:nvSpPr>
        <p:spPr>
          <a:xfrm>
            <a:off x="3916906" y="4408289"/>
            <a:ext cx="329481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Google's advanced AI for conversational intelligence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9496" y="1128888"/>
            <a:ext cx="2974993" cy="27420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399496" y="4016811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GNews API</a:t>
            </a:r>
            <a:endParaRPr lang="en-US" sz="1300" dirty="0"/>
          </a:p>
        </p:txBody>
      </p:sp>
      <p:sp>
        <p:nvSpPr>
          <p:cNvPr id="11" name="Text 6"/>
          <p:cNvSpPr/>
          <p:nvPr/>
        </p:nvSpPr>
        <p:spPr>
          <a:xfrm>
            <a:off x="7389965" y="4445694"/>
            <a:ext cx="3294817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news aggregation from global sources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63024" y="1128887"/>
            <a:ext cx="3123909" cy="274201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942046" y="4016811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spaCy &amp; NLTK</a:t>
            </a:r>
            <a:endParaRPr lang="en-US" sz="1300" dirty="0"/>
          </a:p>
        </p:txBody>
      </p:sp>
      <p:sp>
        <p:nvSpPr>
          <p:cNvPr id="14" name="Text 8"/>
          <p:cNvSpPr/>
          <p:nvPr/>
        </p:nvSpPr>
        <p:spPr>
          <a:xfrm>
            <a:off x="10863024" y="4484250"/>
            <a:ext cx="3294936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Industrial-strength natural language processing tools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439" y="5045868"/>
            <a:ext cx="2654583" cy="234835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43373" y="7394222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Plotly</a:t>
            </a:r>
            <a:endParaRPr lang="en-US" sz="1300" dirty="0"/>
          </a:p>
        </p:txBody>
      </p:sp>
      <p:sp>
        <p:nvSpPr>
          <p:cNvPr id="17" name="Text 10"/>
          <p:cNvSpPr/>
          <p:nvPr/>
        </p:nvSpPr>
        <p:spPr>
          <a:xfrm>
            <a:off x="360546" y="7794380"/>
            <a:ext cx="329481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visualisation library for rich data displays</a:t>
            </a:r>
            <a:endParaRPr lang="en-US" sz="10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35968" y="4840249"/>
            <a:ext cx="3294817" cy="2553974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4365027" y="7337854"/>
            <a:ext cx="1687354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MongoDB</a:t>
            </a:r>
            <a:endParaRPr lang="en-US" sz="1300" dirty="0"/>
          </a:p>
        </p:txBody>
      </p:sp>
      <p:sp>
        <p:nvSpPr>
          <p:cNvPr id="20" name="Text 12"/>
          <p:cNvSpPr/>
          <p:nvPr/>
        </p:nvSpPr>
        <p:spPr>
          <a:xfrm>
            <a:off x="4263346" y="7605082"/>
            <a:ext cx="3294817" cy="43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Flexible document database for storing news data and analytics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8116"/>
            <a:ext cx="718470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Roadmap: Future Enhancements</a:t>
            </a:r>
            <a:endParaRPr lang="en-US" sz="3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4625102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4" name="Shape 2"/>
          <p:cNvSpPr/>
          <p:nvPr/>
        </p:nvSpPr>
        <p:spPr>
          <a:xfrm>
            <a:off x="3301960" y="3944660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3062049" y="43699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147120" y="44124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619488" y="2138720"/>
            <a:ext cx="33955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Multi-Turn Chat Memory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629138"/>
            <a:ext cx="459331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contextual conversations that remember previous queries and build on earlier discussions for deeper analysis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967293" y="4625102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0" name="Shape 8"/>
          <p:cNvSpPr/>
          <p:nvPr/>
        </p:nvSpPr>
        <p:spPr>
          <a:xfrm>
            <a:off x="5727382" y="43699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12453" y="44124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3996214" y="5532358"/>
            <a:ext cx="39725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Multi-Source Summarisation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3685818" y="6022777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Aggregate and synthesise information from multiple articles simultaneously, providing comprehensive topic overviews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632508" y="3944660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5" name="Shape 13"/>
          <p:cNvSpPr/>
          <p:nvPr/>
        </p:nvSpPr>
        <p:spPr>
          <a:xfrm>
            <a:off x="8392597" y="43699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477667" y="44124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7230070" y="2138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Multilingual Support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6351032" y="2629138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language capabilities to analyse and translate news from global sources in real time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11297841" y="4625102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20" name="Shape 18"/>
          <p:cNvSpPr/>
          <p:nvPr/>
        </p:nvSpPr>
        <p:spPr>
          <a:xfrm>
            <a:off x="11057930" y="43699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1143000" y="44124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95403" y="5532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Voice Interface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016365" y="6022777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voice input and audio responses for hands-free news exploration and accessibility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" y="922020"/>
            <a:ext cx="6385322" cy="63853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3088" y="866061"/>
            <a:ext cx="6134457" cy="615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Why Choose Newspulse?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63088" y="1678662"/>
            <a:ext cx="6385322" cy="1261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Newspulse offers a powerful solution for staying ahead in a fast-paced news environment. Our platform is designed to provide comprehensive, actionable insights that drive smarter decisions and foster efficient teamwork.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563088" y="3117056"/>
            <a:ext cx="6385322" cy="630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 Savings: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Automate news aggregation and analysis, freeing up valuable time for strategic tasks.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563088" y="3816548"/>
            <a:ext cx="6385322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Data-Driven Insights: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Leverage advanced analytics to uncover trends, sentiment, and key developments that might otherwise be missed.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3088" y="4831318"/>
            <a:ext cx="6385322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Competitive Intelligence: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Monitor competitor coverage and industry news in real-time, gaining an edge in market understanding.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563088" y="5846088"/>
            <a:ext cx="6385322" cy="630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Team Collaboration: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Share curated reports, insights, and discussions effortlessly within your organization.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563088" y="6545580"/>
            <a:ext cx="6385322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Easy Implementation: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Get started quickly with our intuitive interface and robust support, ensuring a smooth integration into your workflow.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736</Words>
  <Application>Microsoft Office PowerPoint</Application>
  <PresentationFormat>Custom</PresentationFormat>
  <Paragraphs>89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Inter</vt:lpstr>
      <vt:lpstr>Inter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Akhila Kokkonda</dc:creator>
  <cp:lastModifiedBy>Akhila Kokkonda</cp:lastModifiedBy>
  <cp:revision>6</cp:revision>
  <dcterms:created xsi:type="dcterms:W3CDTF">2025-10-08T13:25:58Z</dcterms:created>
  <dcterms:modified xsi:type="dcterms:W3CDTF">2025-10-08T13:39:14Z</dcterms:modified>
</cp:coreProperties>
</file>